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7" roundtripDataSignature="AMtx7mg3R2EyYVonrius09zcOQxQ2r98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customschemas.google.com/relationships/presentationmetadata" Target="meta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9a64a1bdb4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9a64a1bdb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9a64a1bdb4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9a64a1bdb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9a64a1bdb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29a64a1bdb4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9a64a1bdb4_7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29a64a1bdb4_7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9a64a1bdb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29a64a1bdb4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jp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Relationship Id="rId4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jp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g"/><Relationship Id="rId4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ru-RU"/>
              <a:t>Название команды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Список участников </a:t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2801"/>
            <a:ext cx="12192000" cy="68808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391886" y="2612572"/>
            <a:ext cx="401216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PentaX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391886" y="3502858"/>
            <a:ext cx="4232365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Рымар Ярослав Андреевич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Нестеренко Даниил Александрович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Чечетов Кирилл Антонович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Кардаш Максим Евгеньевич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Прокопец Анастасия Дмитриевна 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74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79675" y="2839200"/>
            <a:ext cx="3609701" cy="2526099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7"/>
          <p:cNvSpPr txBox="1"/>
          <p:nvPr/>
        </p:nvSpPr>
        <p:spPr>
          <a:xfrm>
            <a:off x="1038625" y="1260700"/>
            <a:ext cx="3946200" cy="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-RU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Задание 3</a:t>
            </a:r>
            <a:endParaRPr b="1" i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 txBox="1"/>
          <p:nvPr/>
        </p:nvSpPr>
        <p:spPr>
          <a:xfrm>
            <a:off x="333925" y="1863550"/>
            <a:ext cx="7762200" cy="30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Для третьего задания был реализован программный модуль на основе Telegram API и Telethon, в котором определены методы для асинхронного получения данных из канала, указанного пользователем (сообщения, медиаданные и прочие) 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g29a64a1bdb4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8100"/>
            <a:ext cx="12192001" cy="687421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29a64a1bdb4_0_32"/>
          <p:cNvSpPr txBox="1"/>
          <p:nvPr>
            <p:ph idx="1" type="body"/>
          </p:nvPr>
        </p:nvSpPr>
        <p:spPr>
          <a:xfrm>
            <a:off x="838200" y="1825625"/>
            <a:ext cx="10519200" cy="141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FFFFFF"/>
                </a:solidFill>
              </a:rPr>
              <a:t>Написанные нами в ходе </a:t>
            </a:r>
            <a:r>
              <a:rPr lang="ru-RU">
                <a:solidFill>
                  <a:srgbClr val="FFFFFF"/>
                </a:solidFill>
              </a:rPr>
              <a:t>решения</a:t>
            </a:r>
            <a:r>
              <a:rPr lang="ru-RU">
                <a:solidFill>
                  <a:srgbClr val="FFFFFF"/>
                </a:solidFill>
              </a:rPr>
              <a:t> кейса модули мы подключили к демонстрационной программе.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72" name="Google Shape;172;g29a64a1bdb4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9450" y="2893550"/>
            <a:ext cx="7496700" cy="271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g29a64a1bdb4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29a64a1bdb4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8"/>
            <a:ext cx="12192001" cy="10267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g29a64a1bdb4_0_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5791999"/>
            <a:ext cx="12191998" cy="1066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94" name="Google Shape;94;p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7421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 txBox="1"/>
          <p:nvPr/>
        </p:nvSpPr>
        <p:spPr>
          <a:xfrm>
            <a:off x="241825" y="1164615"/>
            <a:ext cx="55995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Команда PentaX: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Рымар Ярослав Андреевич – Капитан команды, работа с API Dadata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Нестеренко Даниил Александрович – работа с API Telegram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Чечетов Кирилл Антонович - работа с API VK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Кардаш Максим Евгеньевич – ответственный за документацию, работа с API Dadata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Прокопец Анастасия Дмитриевна – front-end и сведение проекта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Данилов Роман Михайлович – Куратор команды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41437" y="1320587"/>
            <a:ext cx="5805757" cy="4322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2" name="Google Shape;102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03" name="Google Shape;10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7421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3"/>
          <p:cNvSpPr txBox="1"/>
          <p:nvPr/>
        </p:nvSpPr>
        <p:spPr>
          <a:xfrm>
            <a:off x="790964" y="1748473"/>
            <a:ext cx="7332617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Цель кейса: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- Знакомство  с  методами  программного  доступа  к  открытым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информационным базам данных  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- Знакомство с методами программного доступа к открытым данным в социальной сети VK и мессенджере Telegram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06099" y="4339256"/>
            <a:ext cx="1162587" cy="1396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16858" y="2055813"/>
            <a:ext cx="3443665" cy="3772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2" name="Google Shape;112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3" name="Google Shape;11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7421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"/>
          <p:cNvSpPr txBox="1"/>
          <p:nvPr/>
        </p:nvSpPr>
        <p:spPr>
          <a:xfrm>
            <a:off x="478971" y="1452381"/>
            <a:ext cx="8516982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-RU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Кейс №5 содержал в себе три задания: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lang="ru-RU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Задача обратного геокодирования для поиска отделений почтовой связи в заданной области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lang="ru-RU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Получение сведений о пользователе или группе социальной сети VK с помощью запросов к VK API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lang="ru-RU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Создание парсера для Telegram для получения сообщений из открытых каналов с возможностью поиска по запросу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20" name="Google Shape;12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8100"/>
            <a:ext cx="12192001" cy="6874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5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25714" y="2448008"/>
            <a:ext cx="2511300" cy="19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5"/>
          <p:cNvSpPr txBox="1"/>
          <p:nvPr/>
        </p:nvSpPr>
        <p:spPr>
          <a:xfrm>
            <a:off x="1038625" y="1413100"/>
            <a:ext cx="3946200" cy="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-RU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Задание 1</a:t>
            </a:r>
            <a:endParaRPr b="1" i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 txBox="1"/>
          <p:nvPr/>
        </p:nvSpPr>
        <p:spPr>
          <a:xfrm>
            <a:off x="1038625" y="2174100"/>
            <a:ext cx="7417200" cy="25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В ходе решения создан программный модуль, содержащий методы для поиска информации о зданиях в области и для поиска информации о почтовых отделениях обслуживающих эти адреса.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g29a64a1bdb4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74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29a64a1bdb4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598" y="1419523"/>
            <a:ext cx="5004898" cy="179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29a64a1bdb4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1400" y="2944900"/>
            <a:ext cx="4218650" cy="156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29a64a1bdb4_0_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74550" y="1286939"/>
            <a:ext cx="5004900" cy="4300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g29a64a1bdb4_7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74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g29a64a1bdb4_7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977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29a64a1bdb4_7_4"/>
          <p:cNvSpPr txBox="1"/>
          <p:nvPr/>
        </p:nvSpPr>
        <p:spPr>
          <a:xfrm>
            <a:off x="9197700" y="2589900"/>
            <a:ext cx="2994300" cy="19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Также результаты вывода сохраняются в отдельный текстовый файл</a:t>
            </a:r>
            <a:r>
              <a:rPr lang="ru-RU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44" name="Google Shape;14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6210"/>
            <a:ext cx="12192001" cy="6874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34400" y="2500025"/>
            <a:ext cx="2520850" cy="252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6"/>
          <p:cNvSpPr txBox="1"/>
          <p:nvPr/>
        </p:nvSpPr>
        <p:spPr>
          <a:xfrm>
            <a:off x="1206050" y="2092150"/>
            <a:ext cx="6890100" cy="33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Для второго задания был реализован модуль, работающий с API с помощью библиотеки </a:t>
            </a:r>
            <a:r>
              <a:rPr lang="ru-RU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vk-api</a:t>
            </a:r>
            <a:r>
              <a:rPr lang="ru-RU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и получающий информацию о </a:t>
            </a:r>
            <a:r>
              <a:rPr lang="ru-RU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пользователе</a:t>
            </a:r>
            <a:r>
              <a:rPr lang="ru-RU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или группе по заданной ссылке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6"/>
          <p:cNvSpPr txBox="1"/>
          <p:nvPr/>
        </p:nvSpPr>
        <p:spPr>
          <a:xfrm>
            <a:off x="1266400" y="1452050"/>
            <a:ext cx="3946200" cy="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-RU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Задание 2</a:t>
            </a:r>
            <a:endParaRPr b="1" i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g29a64a1bdb4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74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29a64a1bdb4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5100" y="1510625"/>
            <a:ext cx="4918225" cy="28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29a64a1bdb4_0_8"/>
          <p:cNvPicPr preferRelativeResize="0"/>
          <p:nvPr/>
        </p:nvPicPr>
        <p:blipFill rotWithShape="1">
          <a:blip r:embed="rId5">
            <a:alphaModFix/>
          </a:blip>
          <a:srcRect b="23693" l="538" r="49098" t="27962"/>
          <a:stretch/>
        </p:blipFill>
        <p:spPr>
          <a:xfrm>
            <a:off x="6315500" y="1031013"/>
            <a:ext cx="4963025" cy="3797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29a64a1bdb4_0_8"/>
          <p:cNvPicPr preferRelativeResize="0"/>
          <p:nvPr/>
        </p:nvPicPr>
        <p:blipFill rotWithShape="1">
          <a:blip r:embed="rId5">
            <a:alphaModFix/>
          </a:blip>
          <a:srcRect b="0" l="706" r="56505" t="76447"/>
          <a:stretch/>
        </p:blipFill>
        <p:spPr>
          <a:xfrm>
            <a:off x="2034000" y="4568525"/>
            <a:ext cx="3333751" cy="146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29a64a1bdb4_0_8"/>
          <p:cNvPicPr preferRelativeResize="0"/>
          <p:nvPr/>
        </p:nvPicPr>
        <p:blipFill rotWithShape="1">
          <a:blip r:embed="rId5">
            <a:alphaModFix/>
          </a:blip>
          <a:srcRect b="72778" l="64518" r="13621" t="3214"/>
          <a:stretch/>
        </p:blipFill>
        <p:spPr>
          <a:xfrm>
            <a:off x="8345725" y="4078525"/>
            <a:ext cx="1703174" cy="14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29a64a1bdb4_0_8"/>
          <p:cNvPicPr preferRelativeResize="0"/>
          <p:nvPr/>
        </p:nvPicPr>
        <p:blipFill rotWithShape="1">
          <a:blip r:embed="rId5">
            <a:alphaModFix/>
          </a:blip>
          <a:srcRect b="48632" l="50797" r="13919" t="28174"/>
          <a:stretch/>
        </p:blipFill>
        <p:spPr>
          <a:xfrm>
            <a:off x="5182500" y="4103775"/>
            <a:ext cx="2749100" cy="144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Оранжевый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2023-11-11T10:43:14Z</dcterms:created>
  <dc:creator>hordinar24082001@gmail.com</dc:creator>
</cp:coreProperties>
</file>